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6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8" r:id="rId13"/>
    <p:sldId id="269" r:id="rId14"/>
    <p:sldId id="270" r:id="rId15"/>
    <p:sldId id="271" r:id="rId16"/>
  </p:sldIdLst>
  <p:sldSz cx="14401800" cy="9001125"/>
  <p:notesSz cx="6858000" cy="9144000"/>
  <p:defaultTextStyle>
    <a:defPPr>
      <a:defRPr lang="zh-CN"/>
    </a:defPPr>
    <a:lvl1pPr marL="0" algn="l" defTabSz="133731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68655" algn="l" defTabSz="133731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337310" algn="l" defTabSz="133731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2005965" algn="l" defTabSz="133731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674620" algn="l" defTabSz="133731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343275" algn="l" defTabSz="133731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4011930" algn="l" defTabSz="133731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680585" algn="l" defTabSz="133731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349240" algn="l" defTabSz="133731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35">
          <p15:clr>
            <a:srgbClr val="A4A3A4"/>
          </p15:clr>
        </p15:guide>
        <p15:guide id="2" pos="4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>
      <p:cViewPr varScale="1">
        <p:scale>
          <a:sx n="92" d="100"/>
          <a:sy n="92" d="100"/>
        </p:scale>
        <p:origin x="1224" y="184"/>
      </p:cViewPr>
      <p:guideLst>
        <p:guide orient="horz" pos="2835"/>
        <p:guide pos="4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80135" y="2796183"/>
            <a:ext cx="12241530" cy="192940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60270" y="5100637"/>
            <a:ext cx="10081260" cy="23002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686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37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05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74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43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011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680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349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2DA31-2A31-4F64-80C4-E0FBA8112FBA}" type="datetimeFigureOut">
              <a:rPr lang="zh-CN" altLang="en-US" smtClean="0"/>
              <a:pPr/>
              <a:t>2023/5/18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F574-7561-49ED-96CA-9DEBABE09E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2DA31-2A31-4F64-80C4-E0FBA8112FBA}" type="datetimeFigureOut">
              <a:rPr lang="zh-CN" altLang="en-US" smtClean="0"/>
              <a:pPr/>
              <a:t>2023/5/18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F574-7561-49ED-96CA-9DEBABE09E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6444557" y="472977"/>
            <a:ext cx="5103137" cy="1008042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35143" y="472977"/>
            <a:ext cx="15069384" cy="1008042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2DA31-2A31-4F64-80C4-E0FBA8112FBA}" type="datetimeFigureOut">
              <a:rPr lang="zh-CN" altLang="en-US" smtClean="0"/>
              <a:pPr/>
              <a:t>2023/5/18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F574-7561-49ED-96CA-9DEBABE09E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2DA31-2A31-4F64-80C4-E0FBA8112FBA}" type="datetimeFigureOut">
              <a:rPr lang="zh-CN" altLang="en-US" smtClean="0"/>
              <a:pPr/>
              <a:t>2023/5/18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F574-7561-49ED-96CA-9DEBABE09E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7643" y="5784057"/>
            <a:ext cx="12241530" cy="1787723"/>
          </a:xfrm>
        </p:spPr>
        <p:txBody>
          <a:bodyPr anchor="t"/>
          <a:lstStyle>
            <a:lvl1pPr algn="l">
              <a:defRPr sz="59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37643" y="3815062"/>
            <a:ext cx="12241530" cy="1968995"/>
          </a:xfrm>
        </p:spPr>
        <p:txBody>
          <a:bodyPr anchor="b"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68655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3731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200596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746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34327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401193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68058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349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2DA31-2A31-4F64-80C4-E0FBA8112FBA}" type="datetimeFigureOut">
              <a:rPr lang="zh-CN" altLang="en-US" smtClean="0"/>
              <a:pPr/>
              <a:t>2023/5/18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F574-7561-49ED-96CA-9DEBABE09E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35142" y="2756596"/>
            <a:ext cx="10086261" cy="7796808"/>
          </a:xfrm>
        </p:spPr>
        <p:txBody>
          <a:bodyPr/>
          <a:lstStyle>
            <a:lvl1pPr>
              <a:defRPr sz="4100"/>
            </a:lvl1pPr>
            <a:lvl2pPr>
              <a:defRPr sz="35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61433" y="2756596"/>
            <a:ext cx="10086261" cy="7796808"/>
          </a:xfrm>
        </p:spPr>
        <p:txBody>
          <a:bodyPr/>
          <a:lstStyle>
            <a:lvl1pPr>
              <a:defRPr sz="4100"/>
            </a:lvl1pPr>
            <a:lvl2pPr>
              <a:defRPr sz="35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2DA31-2A31-4F64-80C4-E0FBA8112FBA}" type="datetimeFigureOut">
              <a:rPr lang="zh-CN" altLang="en-US" smtClean="0"/>
              <a:pPr/>
              <a:t>2023/5/18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F574-7561-49ED-96CA-9DEBABE09E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0090" y="360462"/>
            <a:ext cx="12961620" cy="150018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0090" y="2014836"/>
            <a:ext cx="6363296" cy="839688"/>
          </a:xfrm>
        </p:spPr>
        <p:txBody>
          <a:bodyPr anchor="b"/>
          <a:lstStyle>
            <a:lvl1pPr marL="0" indent="0">
              <a:buNone/>
              <a:defRPr sz="3500" b="1"/>
            </a:lvl1pPr>
            <a:lvl2pPr marL="668655" indent="0">
              <a:buNone/>
              <a:defRPr sz="2900" b="1"/>
            </a:lvl2pPr>
            <a:lvl3pPr marL="1337310" indent="0">
              <a:buNone/>
              <a:defRPr sz="2600" b="1"/>
            </a:lvl3pPr>
            <a:lvl4pPr marL="2005965" indent="0">
              <a:buNone/>
              <a:defRPr sz="2300" b="1"/>
            </a:lvl4pPr>
            <a:lvl5pPr marL="2674620" indent="0">
              <a:buNone/>
              <a:defRPr sz="2300" b="1"/>
            </a:lvl5pPr>
            <a:lvl6pPr marL="3343275" indent="0">
              <a:buNone/>
              <a:defRPr sz="2300" b="1"/>
            </a:lvl6pPr>
            <a:lvl7pPr marL="4011930" indent="0">
              <a:buNone/>
              <a:defRPr sz="2300" b="1"/>
            </a:lvl7pPr>
            <a:lvl8pPr marL="4680585" indent="0">
              <a:buNone/>
              <a:defRPr sz="2300" b="1"/>
            </a:lvl8pPr>
            <a:lvl9pPr marL="5349240" indent="0">
              <a:buNone/>
              <a:defRPr sz="23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20090" y="2854523"/>
            <a:ext cx="6363296" cy="5186066"/>
          </a:xfrm>
        </p:spPr>
        <p:txBody>
          <a:bodyPr/>
          <a:lstStyle>
            <a:lvl1pPr>
              <a:defRPr sz="35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7315915" y="2014836"/>
            <a:ext cx="6365796" cy="839688"/>
          </a:xfrm>
        </p:spPr>
        <p:txBody>
          <a:bodyPr anchor="b"/>
          <a:lstStyle>
            <a:lvl1pPr marL="0" indent="0">
              <a:buNone/>
              <a:defRPr sz="3500" b="1"/>
            </a:lvl1pPr>
            <a:lvl2pPr marL="668655" indent="0">
              <a:buNone/>
              <a:defRPr sz="2900" b="1"/>
            </a:lvl2pPr>
            <a:lvl3pPr marL="1337310" indent="0">
              <a:buNone/>
              <a:defRPr sz="2600" b="1"/>
            </a:lvl3pPr>
            <a:lvl4pPr marL="2005965" indent="0">
              <a:buNone/>
              <a:defRPr sz="2300" b="1"/>
            </a:lvl4pPr>
            <a:lvl5pPr marL="2674620" indent="0">
              <a:buNone/>
              <a:defRPr sz="2300" b="1"/>
            </a:lvl5pPr>
            <a:lvl6pPr marL="3343275" indent="0">
              <a:buNone/>
              <a:defRPr sz="2300" b="1"/>
            </a:lvl6pPr>
            <a:lvl7pPr marL="4011930" indent="0">
              <a:buNone/>
              <a:defRPr sz="2300" b="1"/>
            </a:lvl7pPr>
            <a:lvl8pPr marL="4680585" indent="0">
              <a:buNone/>
              <a:defRPr sz="2300" b="1"/>
            </a:lvl8pPr>
            <a:lvl9pPr marL="5349240" indent="0">
              <a:buNone/>
              <a:defRPr sz="23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7315915" y="2854523"/>
            <a:ext cx="6365796" cy="5186066"/>
          </a:xfrm>
        </p:spPr>
        <p:txBody>
          <a:bodyPr/>
          <a:lstStyle>
            <a:lvl1pPr>
              <a:defRPr sz="35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2DA31-2A31-4F64-80C4-E0FBA8112FBA}" type="datetimeFigureOut">
              <a:rPr lang="zh-CN" altLang="en-US" smtClean="0"/>
              <a:pPr/>
              <a:t>2023/5/18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F574-7561-49ED-96CA-9DEBABE09E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2DA31-2A31-4F64-80C4-E0FBA8112FBA}" type="datetimeFigureOut">
              <a:rPr lang="zh-CN" altLang="en-US" smtClean="0"/>
              <a:pPr/>
              <a:t>2023/5/18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F574-7561-49ED-96CA-9DEBABE09E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2DA31-2A31-4F64-80C4-E0FBA8112FBA}" type="datetimeFigureOut">
              <a:rPr lang="zh-CN" altLang="en-US" smtClean="0"/>
              <a:pPr/>
              <a:t>2023/5/18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F574-7561-49ED-96CA-9DEBABE09E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0091" y="358378"/>
            <a:ext cx="4738093" cy="1525191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30704" y="358379"/>
            <a:ext cx="8051006" cy="7682211"/>
          </a:xfrm>
        </p:spPr>
        <p:txBody>
          <a:bodyPr/>
          <a:lstStyle>
            <a:lvl1pPr>
              <a:defRPr sz="4700"/>
            </a:lvl1pPr>
            <a:lvl2pPr>
              <a:defRPr sz="4100"/>
            </a:lvl2pPr>
            <a:lvl3pPr>
              <a:defRPr sz="35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20091" y="1883570"/>
            <a:ext cx="4738093" cy="6157020"/>
          </a:xfrm>
        </p:spPr>
        <p:txBody>
          <a:bodyPr/>
          <a:lstStyle>
            <a:lvl1pPr marL="0" indent="0">
              <a:buNone/>
              <a:defRPr sz="2000"/>
            </a:lvl1pPr>
            <a:lvl2pPr marL="668655" indent="0">
              <a:buNone/>
              <a:defRPr sz="1800"/>
            </a:lvl2pPr>
            <a:lvl3pPr marL="1337310" indent="0">
              <a:buNone/>
              <a:defRPr sz="1500"/>
            </a:lvl3pPr>
            <a:lvl4pPr marL="2005965" indent="0">
              <a:buNone/>
              <a:defRPr sz="1300"/>
            </a:lvl4pPr>
            <a:lvl5pPr marL="2674620" indent="0">
              <a:buNone/>
              <a:defRPr sz="1300"/>
            </a:lvl5pPr>
            <a:lvl6pPr marL="3343275" indent="0">
              <a:buNone/>
              <a:defRPr sz="1300"/>
            </a:lvl6pPr>
            <a:lvl7pPr marL="4011930" indent="0">
              <a:buNone/>
              <a:defRPr sz="1300"/>
            </a:lvl7pPr>
            <a:lvl8pPr marL="4680585" indent="0">
              <a:buNone/>
              <a:defRPr sz="1300"/>
            </a:lvl8pPr>
            <a:lvl9pPr marL="5349240" indent="0">
              <a:buNone/>
              <a:defRPr sz="13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2DA31-2A31-4F64-80C4-E0FBA8112FBA}" type="datetimeFigureOut">
              <a:rPr lang="zh-CN" altLang="en-US" smtClean="0"/>
              <a:pPr/>
              <a:t>2023/5/18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F574-7561-49ED-96CA-9DEBABE09E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22854" y="6300787"/>
            <a:ext cx="8641080" cy="743844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822854" y="804267"/>
            <a:ext cx="8641080" cy="5400675"/>
          </a:xfrm>
        </p:spPr>
        <p:txBody>
          <a:bodyPr/>
          <a:lstStyle>
            <a:lvl1pPr marL="0" indent="0">
              <a:buNone/>
              <a:defRPr sz="4700"/>
            </a:lvl1pPr>
            <a:lvl2pPr marL="668655" indent="0">
              <a:buNone/>
              <a:defRPr sz="4100"/>
            </a:lvl2pPr>
            <a:lvl3pPr marL="1337310" indent="0">
              <a:buNone/>
              <a:defRPr sz="3500"/>
            </a:lvl3pPr>
            <a:lvl4pPr marL="2005965" indent="0">
              <a:buNone/>
              <a:defRPr sz="2900"/>
            </a:lvl4pPr>
            <a:lvl5pPr marL="2674620" indent="0">
              <a:buNone/>
              <a:defRPr sz="2900"/>
            </a:lvl5pPr>
            <a:lvl6pPr marL="3343275" indent="0">
              <a:buNone/>
              <a:defRPr sz="2900"/>
            </a:lvl6pPr>
            <a:lvl7pPr marL="4011930" indent="0">
              <a:buNone/>
              <a:defRPr sz="2900"/>
            </a:lvl7pPr>
            <a:lvl8pPr marL="4680585" indent="0">
              <a:buNone/>
              <a:defRPr sz="2900"/>
            </a:lvl8pPr>
            <a:lvl9pPr marL="5349240" indent="0">
              <a:buNone/>
              <a:defRPr sz="29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822854" y="7044631"/>
            <a:ext cx="8641080" cy="1056381"/>
          </a:xfrm>
        </p:spPr>
        <p:txBody>
          <a:bodyPr/>
          <a:lstStyle>
            <a:lvl1pPr marL="0" indent="0">
              <a:buNone/>
              <a:defRPr sz="2000"/>
            </a:lvl1pPr>
            <a:lvl2pPr marL="668655" indent="0">
              <a:buNone/>
              <a:defRPr sz="1800"/>
            </a:lvl2pPr>
            <a:lvl3pPr marL="1337310" indent="0">
              <a:buNone/>
              <a:defRPr sz="1500"/>
            </a:lvl3pPr>
            <a:lvl4pPr marL="2005965" indent="0">
              <a:buNone/>
              <a:defRPr sz="1300"/>
            </a:lvl4pPr>
            <a:lvl5pPr marL="2674620" indent="0">
              <a:buNone/>
              <a:defRPr sz="1300"/>
            </a:lvl5pPr>
            <a:lvl6pPr marL="3343275" indent="0">
              <a:buNone/>
              <a:defRPr sz="1300"/>
            </a:lvl6pPr>
            <a:lvl7pPr marL="4011930" indent="0">
              <a:buNone/>
              <a:defRPr sz="1300"/>
            </a:lvl7pPr>
            <a:lvl8pPr marL="4680585" indent="0">
              <a:buNone/>
              <a:defRPr sz="1300"/>
            </a:lvl8pPr>
            <a:lvl9pPr marL="5349240" indent="0">
              <a:buNone/>
              <a:defRPr sz="13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2DA31-2A31-4F64-80C4-E0FBA8112FBA}" type="datetimeFigureOut">
              <a:rPr lang="zh-CN" altLang="en-US" smtClean="0"/>
              <a:pPr/>
              <a:t>2023/5/18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F574-7561-49ED-96CA-9DEBABE09E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20090" y="360462"/>
            <a:ext cx="12961620" cy="1500188"/>
          </a:xfrm>
          <a:prstGeom prst="rect">
            <a:avLst/>
          </a:prstGeom>
        </p:spPr>
        <p:txBody>
          <a:bodyPr vert="horz" lIns="133731" tIns="66866" rIns="133731" bIns="6686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0090" y="2100263"/>
            <a:ext cx="12961620" cy="5940326"/>
          </a:xfrm>
          <a:prstGeom prst="rect">
            <a:avLst/>
          </a:prstGeom>
        </p:spPr>
        <p:txBody>
          <a:bodyPr vert="horz" lIns="133731" tIns="66866" rIns="133731" bIns="6686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20090" y="8342710"/>
            <a:ext cx="3360420" cy="479227"/>
          </a:xfrm>
          <a:prstGeom prst="rect">
            <a:avLst/>
          </a:prstGeom>
        </p:spPr>
        <p:txBody>
          <a:bodyPr vert="horz" lIns="133731" tIns="66866" rIns="133731" bIns="66866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2DA31-2A31-4F64-80C4-E0FBA8112FBA}" type="datetimeFigureOut">
              <a:rPr lang="zh-CN" altLang="en-US" smtClean="0"/>
              <a:pPr/>
              <a:t>2023/5/18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920615" y="8342710"/>
            <a:ext cx="4560570" cy="479227"/>
          </a:xfrm>
          <a:prstGeom prst="rect">
            <a:avLst/>
          </a:prstGeom>
        </p:spPr>
        <p:txBody>
          <a:bodyPr vert="horz" lIns="133731" tIns="66866" rIns="133731" bIns="66866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321290" y="8342710"/>
            <a:ext cx="3360420" cy="479227"/>
          </a:xfrm>
          <a:prstGeom prst="rect">
            <a:avLst/>
          </a:prstGeom>
        </p:spPr>
        <p:txBody>
          <a:bodyPr vert="horz" lIns="133731" tIns="66866" rIns="133731" bIns="66866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9F574-7561-49ED-96CA-9DEBABE09E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37310" rtl="0" eaLnBrk="1" latinLnBrk="0" hangingPunct="1">
        <a:spcBef>
          <a:spcPct val="0"/>
        </a:spcBef>
        <a:buNone/>
        <a:defRPr sz="6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01491" indent="-501491" algn="l" defTabSz="1337310" rtl="0" eaLnBrk="1" latinLnBrk="0" hangingPunct="1">
        <a:spcBef>
          <a:spcPct val="20000"/>
        </a:spcBef>
        <a:buFont typeface="Arial" pitchFamily="34" charset="0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1pPr>
      <a:lvl2pPr marL="1086564" indent="-417909" algn="l" defTabSz="1337310" rtl="0" eaLnBrk="1" latinLnBrk="0" hangingPunct="1">
        <a:spcBef>
          <a:spcPct val="20000"/>
        </a:spcBef>
        <a:buFont typeface="Arial" pitchFamily="34" charset="0"/>
        <a:buChar char="–"/>
        <a:defRPr sz="4100" kern="1200">
          <a:solidFill>
            <a:schemeClr val="tx1"/>
          </a:solidFill>
          <a:latin typeface="+mn-lt"/>
          <a:ea typeface="+mn-ea"/>
          <a:cs typeface="+mn-cs"/>
        </a:defRPr>
      </a:lvl2pPr>
      <a:lvl3pPr marL="1671638" indent="-334328" algn="l" defTabSz="1337310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3pPr>
      <a:lvl4pPr marL="2340293" indent="-334328" algn="l" defTabSz="1337310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3008948" indent="-334328" algn="l" defTabSz="1337310" rtl="0" eaLnBrk="1" latinLnBrk="0" hangingPunct="1">
        <a:spcBef>
          <a:spcPct val="20000"/>
        </a:spcBef>
        <a:buFont typeface="Arial" pitchFamily="34" charset="0"/>
        <a:buChar char="»"/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77603" indent="-334328" algn="l" defTabSz="133731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46258" indent="-334328" algn="l" defTabSz="133731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14913" indent="-334328" algn="l" defTabSz="133731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683568" indent="-334328" algn="l" defTabSz="133731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373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8655" algn="l" defTabSz="13373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37310" algn="l" defTabSz="13373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005965" algn="l" defTabSz="13373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74620" algn="l" defTabSz="13373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43275" algn="l" defTabSz="13373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930" algn="l" defTabSz="13373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80585" algn="l" defTabSz="13373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349240" algn="l" defTabSz="13373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14401802" cy="9001126"/>
          </a:xfrm>
          <a:prstGeom prst="rect">
            <a:avLst/>
          </a:prstGeom>
        </p:spPr>
      </p:pic>
      <p:pic>
        <p:nvPicPr>
          <p:cNvPr id="5" name="图片 4" descr="1-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4338" y="-1"/>
            <a:ext cx="14401850" cy="9001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&#10;&#10;中度可信度描述已自动生成">
            <a:extLst>
              <a:ext uri="{FF2B5EF4-FFF2-40B4-BE49-F238E27FC236}">
                <a16:creationId xmlns:a16="http://schemas.microsoft.com/office/drawing/2014/main" id="{6CFE393D-1145-39E9-2281-3A488BB7F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677"/>
            <a:ext cx="14410512" cy="897822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表格&#10;&#10;中度可信度描述已自动生成">
            <a:extLst>
              <a:ext uri="{FF2B5EF4-FFF2-40B4-BE49-F238E27FC236}">
                <a16:creationId xmlns:a16="http://schemas.microsoft.com/office/drawing/2014/main" id="{29CC2463-8817-E9B2-F05A-3B6EAE84B7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2683"/>
            <a:ext cx="14422093" cy="901380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表&#10;&#10;描述已自动生成">
            <a:extLst>
              <a:ext uri="{FF2B5EF4-FFF2-40B4-BE49-F238E27FC236}">
                <a16:creationId xmlns:a16="http://schemas.microsoft.com/office/drawing/2014/main" id="{5BBCD110-D75F-BCF0-05B3-5BC7114531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" y="5641"/>
            <a:ext cx="14395478" cy="899717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形状&#10;&#10;描述已自动生成">
            <a:extLst>
              <a:ext uri="{FF2B5EF4-FFF2-40B4-BE49-F238E27FC236}">
                <a16:creationId xmlns:a16="http://schemas.microsoft.com/office/drawing/2014/main" id="{C312D7CB-D785-CD6D-ACFA-D32B6AC49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316" y="536282"/>
            <a:ext cx="4064000" cy="7213600"/>
          </a:xfrm>
          <a:prstGeom prst="rect">
            <a:avLst/>
          </a:prstGeom>
        </p:spPr>
      </p:pic>
      <p:pic>
        <p:nvPicPr>
          <p:cNvPr id="4" name="图片 3" descr="手机截图图人的照片上写着字&#10;&#10;低可信度描述已自动生成">
            <a:extLst>
              <a:ext uri="{FF2B5EF4-FFF2-40B4-BE49-F238E27FC236}">
                <a16:creationId xmlns:a16="http://schemas.microsoft.com/office/drawing/2014/main" id="{64759529-0805-E550-2615-E6A681065E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964" y="540122"/>
            <a:ext cx="5162217" cy="720976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2FE4447-F286-CA1B-DDFE-04AB67BF6E5A}"/>
              </a:ext>
            </a:extLst>
          </p:cNvPr>
          <p:cNvSpPr txBox="1"/>
          <p:nvPr/>
        </p:nvSpPr>
        <p:spPr>
          <a:xfrm>
            <a:off x="10729292" y="7936587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dirty="0">
                <a:latin typeface="SimHei" panose="02010609060101010101" pitchFamily="49" charset="-122"/>
                <a:ea typeface="SimHei" panose="02010609060101010101" pitchFamily="49" charset="-122"/>
              </a:rPr>
              <a:t>黄海  </a:t>
            </a:r>
            <a:r>
              <a:rPr kumimoji="1" lang="en-US" altLang="zh-CN" sz="2000" dirty="0">
                <a:latin typeface="SimHei" panose="02010609060101010101" pitchFamily="49" charset="-122"/>
                <a:ea typeface="SimHei" panose="02010609060101010101" pitchFamily="49" charset="-122"/>
              </a:rPr>
              <a:t>《</a:t>
            </a:r>
            <a:r>
              <a:rPr kumimoji="1" lang="zh-CN" altLang="en-US" sz="2000" dirty="0">
                <a:latin typeface="SimHei" panose="02010609060101010101" pitchFamily="49" charset="-122"/>
                <a:ea typeface="SimHei" panose="02010609060101010101" pitchFamily="49" charset="-122"/>
              </a:rPr>
              <a:t>黄金时代</a:t>
            </a:r>
            <a:r>
              <a:rPr kumimoji="1" lang="en-US" altLang="zh-CN" sz="2000" dirty="0">
                <a:latin typeface="SimHei" panose="02010609060101010101" pitchFamily="49" charset="-122"/>
                <a:ea typeface="SimHei" panose="02010609060101010101" pitchFamily="49" charset="-122"/>
              </a:rPr>
              <a:t>》</a:t>
            </a:r>
            <a:endParaRPr kumimoji="1" lang="zh-CN" altLang="en-US" sz="2000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C475F3-F9CD-8046-BB37-9B7AD298080A}"/>
              </a:ext>
            </a:extLst>
          </p:cNvPr>
          <p:cNvSpPr txBox="1"/>
          <p:nvPr/>
        </p:nvSpPr>
        <p:spPr>
          <a:xfrm>
            <a:off x="3240460" y="7965330"/>
            <a:ext cx="406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dirty="0">
                <a:latin typeface="SimHei" panose="02010609060101010101" pitchFamily="49" charset="-122"/>
                <a:ea typeface="SimHei" panose="02010609060101010101" pitchFamily="49" charset="-122"/>
              </a:rPr>
              <a:t>田中一光  </a:t>
            </a:r>
            <a:r>
              <a:rPr kumimoji="1" lang="en-US" altLang="zh-CN" sz="2000" dirty="0">
                <a:latin typeface="SimHei" panose="02010609060101010101" pitchFamily="49" charset="-122"/>
                <a:ea typeface="SimHei" panose="02010609060101010101" pitchFamily="49" charset="-122"/>
              </a:rPr>
              <a:t>《</a:t>
            </a:r>
            <a:r>
              <a:rPr kumimoji="1" lang="zh-CN" altLang="en-US" sz="2000" dirty="0">
                <a:latin typeface="SimHei" panose="02010609060101010101" pitchFamily="49" charset="-122"/>
                <a:ea typeface="SimHei" panose="02010609060101010101" pitchFamily="49" charset="-122"/>
              </a:rPr>
              <a:t>日本舞蹈</a:t>
            </a:r>
            <a:r>
              <a:rPr kumimoji="1" lang="en-US" altLang="zh-CN" sz="2000" dirty="0">
                <a:latin typeface="SimHei" panose="02010609060101010101" pitchFamily="49" charset="-122"/>
                <a:ea typeface="SimHei" panose="02010609060101010101" pitchFamily="49" charset="-122"/>
              </a:rPr>
              <a:t>》</a:t>
            </a:r>
            <a:endParaRPr kumimoji="1" lang="zh-CN" altLang="en-US" sz="2000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</TotalTime>
  <Words>11</Words>
  <Application>Microsoft Macintosh PowerPoint</Application>
  <PresentationFormat>自定义</PresentationFormat>
  <Paragraphs>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SimHei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酷狗</dc:creator>
  <cp:lastModifiedBy>Office</cp:lastModifiedBy>
  <cp:revision>69</cp:revision>
  <dcterms:created xsi:type="dcterms:W3CDTF">2021-04-16T07:58:34Z</dcterms:created>
  <dcterms:modified xsi:type="dcterms:W3CDTF">2023-05-18T07:34:05Z</dcterms:modified>
</cp:coreProperties>
</file>